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2" r:id="rId3"/>
    <p:sldId id="354" r:id="rId4"/>
    <p:sldId id="355" r:id="rId5"/>
    <p:sldId id="356" r:id="rId6"/>
    <p:sldId id="353" r:id="rId7"/>
    <p:sldId id="264" r:id="rId8"/>
    <p:sldId id="266" r:id="rId9"/>
    <p:sldId id="260" r:id="rId10"/>
    <p:sldId id="3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4311-F611-4C11-AF53-A4AA0328D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D3D3A-A8BD-4665-9B76-5F44E3EF5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8E611-1E1D-4034-8B09-30CA865BA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47B6-70E4-4772-841E-E1961B7A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940F-B35B-4A6B-AD00-BF22445B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20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89A8-C457-49E0-8E57-E8CC8780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02AC0-BF2A-47B1-A216-15C8ADFA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D75D-0828-49AC-92DF-27471ABE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064FA-F9FF-4DDB-8FD6-1ADA6358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17BAF-7066-41C9-9CBC-26E84AB4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2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21DDC-708C-4044-A1E6-5039CC3DE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9EAD1-ABE7-4C9E-B094-068D81398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64C94-EBE6-4EAE-A51C-8A197168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76E83-098C-458D-AA98-14F71C56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0C131-6FF2-4C28-89F6-C5F6AC29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628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571A-8C5A-42F5-8DA4-A3835E13F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5F514-7236-40CB-8356-046036A44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B2E1-ED59-4255-8859-5A18D164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DE750-1E37-4DA5-8266-D4A92E29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505B5-5012-408A-BAA2-6E32D6CC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78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2826-6A5A-4039-B63E-83A004F2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280E-3EC9-4663-A396-1CF4ED543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DEB7D-C9FB-47CD-BDB5-980DCDD1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1432-797B-46CE-B5C3-0A0E9A18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5D27-4597-4AF7-B7CA-2E8D48A0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CC7-1B19-4D7D-9DB0-1B34D2F8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CE342-ADED-4267-927E-F7A2DFEC7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6F47-B3B3-4E2E-ADFE-B5351397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5D8D-20FB-42FC-892C-ECBE5565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D569-D279-4CE4-B1D6-4409A4D6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0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86D1-6C1C-4EAD-8F23-68256CA8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711C-6D17-4982-9284-E16CC84AE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59226-7C4F-40A9-B752-72EE8C32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19B9F-02B6-40C4-8CE2-CBE83F32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0F45A-C8A5-4FE6-AF4D-0695CF28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34F34-79EA-4755-BF22-1A124F6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2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D9B00-1853-44EE-A2FB-F5C96EF4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3DAB1-E799-4633-8BBF-C8B6B0C5B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778F6-FD57-4035-B58F-0B7DB0CBF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82D00-9645-4B1D-B5A6-6B7A06083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36B4A-1C65-4ABB-BB5E-0F9211C60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DB5D3-F592-4546-875F-2C391EAB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A37DA-2C47-4AE1-8709-85E7701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023EA-C2A9-4FFA-A150-B0BBEFA0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3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59F-F57E-43F5-9EF7-68C82C30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4E0E9-32E6-430C-89DF-D9A4CD5D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CB2B1-420F-464B-8E2E-2986BB32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FFDC8-24D7-4B2C-A1C1-E5631B2F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D0E17-5960-4D9A-8BCA-E9C391F7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5998D-273C-413C-97C7-B5846242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C86CA-89CC-46F0-BD0E-30028D15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28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E8DA-9DEF-4C19-930E-29754E4B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5CD02-B408-4C50-881B-A8768226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BF695-6F85-4E5F-BB80-C5E695B51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0D31B-D541-4A13-B369-149A268F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6C10D-5389-4573-B375-BD594DB6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258AF-528E-45EE-A5FF-0106CAE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D355-EBB6-4893-B969-BE88BF96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158B-D255-41BF-AABB-8A41A9FA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B798-D6B2-4F21-B1B5-F6AB8578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56D2C-FC70-4321-B8CB-5D16D5F0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AB9DB-215A-4CA6-B90D-9C9E0130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50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D77F-E234-4519-973C-67B77CDA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D4C05-444F-4A0E-BAC7-042140C24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E0531-20B9-44FB-A6EA-D3B7C8584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14C34-E4B0-49D4-B6D8-5A4FCB5D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2A9DD-A2F7-4AA9-869D-87B21E12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77CBF-B973-4A13-8010-EF4599F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33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20B-7DDF-4728-A5BA-013FB5B6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31688-11A3-432B-91C4-3F7AB3D61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B303D-FD4C-4795-8F79-E20903BF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9CA46-2D42-4107-B41F-A1FAA8DA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6EF4-0CFC-4154-B14D-659C0BB5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58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0097B-C261-43BD-A2B2-A9B85AD68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32270-C2C5-4D4C-8BFD-A5A0E5C8C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A88F7-141B-4597-9095-B58307EE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D0CA-AC1E-4E52-99A8-F7B8EB34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54DC-50C1-4F15-8578-ABA03201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9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B421-4BBE-439C-AA0D-829A3A12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099FA-DA7C-49F6-B911-48FBF2B30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D72AB-767D-455A-BD6E-4445E927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4441-7A52-4E35-9D4C-B9FC08D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0424-C571-4297-9D2B-48F60E6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13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2C23-6599-4454-BB53-AABD8768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CC20-778D-41BC-B1BC-27795B025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6D557-DF97-4D3D-891E-A3C6A09AF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0B4C0-5DBB-4B4C-BAF3-FADC7FFE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F88E9-0055-43AE-8BD7-F0B512047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C7A51-3282-4A31-AFC9-52C2B6C0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20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C733-715A-4869-8F1C-64958C87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B7849-254F-4F87-94B5-359E81AA6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2EBF1-F4FA-41C4-8197-0CAA32634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DEA50-1A1C-4578-9807-D425C3B0D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C3C20-E643-4F56-AC52-DBE6A2025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F2C23-C1BE-4769-8777-94243F0F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B30B4-1CBE-421D-B0C4-47A44CAF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F0E69-4AC5-4213-8498-9F19DD7C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74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8E2B-2E92-4CEC-846F-0CD4A3F7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C462D-1D47-4DC9-8674-8EA6621C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7D800-4BAF-4F3A-9FC9-21515CF4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D90-D20D-4A6C-9B96-55452B5C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0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052DA-2647-4121-890A-8159AC4A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6C5C4-7B7B-4829-AE76-DD2C1E04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4AA6A-25CD-4E56-BE64-3BAC0A55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53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7E5C-FE2B-4B0C-926F-79C5B37C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07820-90CF-4B36-B849-A369CFC0B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E054B-B077-4467-98DB-7639BCD95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8BF2B-52FD-4173-AE11-1125FFCD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6AFDD-23DF-498C-AF8C-71B79BF1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9AB71-731D-4083-B6A9-9154BB4B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11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D907-B715-4FF3-BBEA-4867FBF6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CD1A8-7166-4AF4-A11D-1E467C45F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E19AA-715E-4F2A-81CD-895992399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AD514-2CCA-4AC8-9EBD-0D235047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D96BC-A727-46A0-8B6E-2CCECA60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A9981-80B6-4E8C-AB78-FDFE2145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95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D58AC-7185-448F-9D33-0159B9BB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BEB82-57E9-4D86-AD4F-21C70C6E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92575-09E7-499E-8393-B2637D821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7133E-E25B-481C-8713-151582C52FB2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4DBA5-4EFA-4B5A-92DE-73DB6E73C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E819-1305-42A2-AD67-DDA1EA0D7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BB9D4-AE3E-4B32-A6CD-F9C3BCFB14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11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EFD21-304A-49FC-8347-E84A027C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7AD96-4C12-4816-A4A2-F73E16EA8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EC9A9-A289-4D30-9F67-F3F58E9CB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2A531-9640-4630-AF31-BE0685245B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EBB3-ECF2-4454-B949-217920E4B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5655-D667-4013-A3EC-EFFF7F68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5B84-3980-45EA-9C02-6D22DDFDC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39D81-8D92-24A7-8932-9D53CA74A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21560" r="8038" b="23830"/>
          <a:stretch/>
        </p:blipFill>
        <p:spPr>
          <a:xfrm>
            <a:off x="194553" y="136188"/>
            <a:ext cx="7543341" cy="29786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04863-537E-A0C7-7FB9-E1348A00E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25107" r="25857" b="34081"/>
          <a:stretch/>
        </p:blipFill>
        <p:spPr>
          <a:xfrm>
            <a:off x="194553" y="3501312"/>
            <a:ext cx="6180368" cy="2256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87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50DD4-2AA9-8315-6ED3-47D0111B2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6" t="18440" r="8835" b="13616"/>
          <a:stretch/>
        </p:blipFill>
        <p:spPr>
          <a:xfrm>
            <a:off x="194553" y="223737"/>
            <a:ext cx="7586473" cy="3849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819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21161-04B0-03D3-3323-750C91B4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t="21887" r="11216" b="24402"/>
          <a:stretch/>
        </p:blipFill>
        <p:spPr>
          <a:xfrm>
            <a:off x="172529" y="181155"/>
            <a:ext cx="6685471" cy="2936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DB48B-7E02-CA15-FFD2-01BD92637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" t="39371" r="14203" b="27421"/>
          <a:stretch/>
        </p:blipFill>
        <p:spPr>
          <a:xfrm>
            <a:off x="342365" y="307615"/>
            <a:ext cx="6753000" cy="172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DA7C2-C6D0-DA5D-AB4B-195A12AAE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" t="43270" r="10822" b="48658"/>
          <a:stretch/>
        </p:blipFill>
        <p:spPr>
          <a:xfrm>
            <a:off x="342366" y="2231304"/>
            <a:ext cx="6817744" cy="420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9E177-E902-6A65-A8FA-15DA9A512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50" r="23490"/>
          <a:stretch/>
        </p:blipFill>
        <p:spPr>
          <a:xfrm>
            <a:off x="342366" y="2748888"/>
            <a:ext cx="5325374" cy="611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40BCBA-6E80-F899-E910-DEE5A47938CA}"/>
              </a:ext>
            </a:extLst>
          </p:cNvPr>
          <p:cNvSpPr/>
          <p:nvPr/>
        </p:nvSpPr>
        <p:spPr>
          <a:xfrm>
            <a:off x="184826" y="204281"/>
            <a:ext cx="7072009" cy="32490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65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35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4DDED-E9D3-4EF4-B225-D1B4A4CC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0" y="173898"/>
            <a:ext cx="6513765" cy="57351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C97408-D06B-4453-8866-F3BBEE7564EE}"/>
              </a:ext>
            </a:extLst>
          </p:cNvPr>
          <p:cNvSpPr/>
          <p:nvPr/>
        </p:nvSpPr>
        <p:spPr>
          <a:xfrm>
            <a:off x="4190110" y="1422488"/>
            <a:ext cx="1313543" cy="4495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02425-DC0B-4834-845C-FE540C00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78" y="173898"/>
            <a:ext cx="1404165" cy="5735196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4123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A2BBB-49C4-468D-85E1-204865AB1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13" r="46751" b="25660"/>
          <a:stretch/>
        </p:blipFill>
        <p:spPr>
          <a:xfrm>
            <a:off x="253042" y="157478"/>
            <a:ext cx="4717792" cy="2897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5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34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E807C-2943-1740-5DB3-7AE5CD3D4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2" t="21135" r="12205" b="13475"/>
          <a:stretch/>
        </p:blipFill>
        <p:spPr>
          <a:xfrm>
            <a:off x="233464" y="223736"/>
            <a:ext cx="8268510" cy="4055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78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2023-01-13T11:19:41Z</dcterms:created>
  <dcterms:modified xsi:type="dcterms:W3CDTF">2023-03-09T06:18:15Z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2023-01-13T11:19:44Z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853fb829-e19a-492e-8ba7-bcb5b4ede480</vt:lpwstr>
  </property>
  <property fmtid="{D5CDD505-2E9C-101B-9397-08002B2CF9AE}" pid="8" name="MSIP_Label_19540963-e559-4020-8a90-fe8a502c2801_ContentBits">
    <vt:lpwstr>0</vt:lpwstr>
  </property>
</Properties>
</file>